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2"/>
  </p:notesMasterIdLst>
  <p:handoutMasterIdLst>
    <p:handoutMasterId r:id="rId33"/>
  </p:handoutMasterIdLst>
  <p:sldIdLst>
    <p:sldId id="302" r:id="rId3"/>
    <p:sldId id="303" r:id="rId4"/>
    <p:sldId id="256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276" r:id="rId13"/>
    <p:sldId id="287" r:id="rId14"/>
    <p:sldId id="265" r:id="rId15"/>
    <p:sldId id="290" r:id="rId16"/>
    <p:sldId id="277" r:id="rId17"/>
    <p:sldId id="278" r:id="rId18"/>
    <p:sldId id="279" r:id="rId19"/>
    <p:sldId id="280" r:id="rId20"/>
    <p:sldId id="284" r:id="rId21"/>
    <p:sldId id="286" r:id="rId22"/>
    <p:sldId id="285" r:id="rId23"/>
    <p:sldId id="300" r:id="rId24"/>
    <p:sldId id="281" r:id="rId25"/>
    <p:sldId id="289" r:id="rId26"/>
    <p:sldId id="282" r:id="rId27"/>
    <p:sldId id="288" r:id="rId28"/>
    <p:sldId id="301" r:id="rId29"/>
    <p:sldId id="283" r:id="rId30"/>
    <p:sldId id="29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>
      <p:cViewPr varScale="1">
        <p:scale>
          <a:sx n="101" d="100"/>
          <a:sy n="101" d="100"/>
        </p:scale>
        <p:origin x="126" y="3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8/11/2015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8/11/2015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8/11/2015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/>
              <a:pPr/>
              <a:t>8/11/2015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avereed.tumblr.com/post/189443481/lego-star-trek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://web.me.com/happywaffle/Legoprise/Home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42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7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52836"/>
            <a:ext cx="9144000" cy="1143000"/>
          </a:xfrm>
        </p:spPr>
        <p:txBody>
          <a:bodyPr/>
          <a:lstStyle/>
          <a:p>
            <a:r>
              <a:rPr lang="en-US" dirty="0" smtClean="0"/>
              <a:t>Then you can really ROCK! 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14124"/>
            <a:ext cx="6934201" cy="5509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822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Text Adventure Game?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1163" r="10000" b="23720"/>
          <a:stretch/>
        </p:blipFill>
        <p:spPr>
          <a:xfrm>
            <a:off x="2682240" y="1600200"/>
            <a:ext cx="6827520" cy="3733800"/>
          </a:xfrm>
        </p:spPr>
      </p:pic>
      <p:sp>
        <p:nvSpPr>
          <p:cNvPr id="8" name="Oval 7"/>
          <p:cNvSpPr/>
          <p:nvPr/>
        </p:nvSpPr>
        <p:spPr>
          <a:xfrm>
            <a:off x="2133600" y="3733800"/>
            <a:ext cx="7376160" cy="1447800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– </a:t>
            </a:r>
            <a:br>
              <a:rPr lang="en-US" dirty="0" smtClean="0"/>
            </a:br>
            <a:r>
              <a:rPr lang="en-US" dirty="0" smtClean="0"/>
              <a:t>Visual Studio Community Edition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625" y="2614612"/>
            <a:ext cx="9048750" cy="2695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7250" y="5715000"/>
            <a:ext cx="95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presentation will use C# language, but text adventure games can be written in any language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need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Variable</a:t>
            </a:r>
            <a:endParaRPr lang="en-US" sz="3200" dirty="0"/>
          </a:p>
          <a:p>
            <a:r>
              <a:rPr lang="en-US" sz="3200" dirty="0" smtClean="0"/>
              <a:t>If Statement</a:t>
            </a:r>
          </a:p>
          <a:p>
            <a:r>
              <a:rPr lang="en-US" sz="3200" dirty="0" smtClean="0"/>
              <a:t>While loop</a:t>
            </a:r>
          </a:p>
          <a:p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Variable?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 variable is a like a suitcase.</a:t>
            </a:r>
          </a:p>
          <a:p>
            <a:r>
              <a:rPr lang="en-US" sz="3200" dirty="0" smtClean="0"/>
              <a:t>You store values in it to keep track of things</a:t>
            </a:r>
          </a:p>
          <a:p>
            <a:r>
              <a:rPr lang="en-US" sz="3200" dirty="0" smtClean="0"/>
              <a:t>You can change it’s value</a:t>
            </a:r>
          </a:p>
          <a:p>
            <a:r>
              <a:rPr lang="en-US" sz="3200" dirty="0" smtClean="0"/>
              <a:t>Variables store different types of things</a:t>
            </a:r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89259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96025"/>
            <a:ext cx="9144000" cy="1143000"/>
          </a:xfrm>
        </p:spPr>
        <p:txBody>
          <a:bodyPr/>
          <a:lstStyle/>
          <a:p>
            <a:r>
              <a:rPr lang="en-US" dirty="0" smtClean="0"/>
              <a:t>What type of Variables we will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</a:rPr>
              <a:t>Integer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r>
              <a:rPr lang="en-US" sz="2800" dirty="0" smtClean="0"/>
              <a:t>(int)</a:t>
            </a:r>
          </a:p>
          <a:p>
            <a:r>
              <a:rPr lang="en-US" sz="2800" dirty="0" smtClean="0">
                <a:solidFill>
                  <a:schemeClr val="accent2"/>
                </a:solidFill>
              </a:rPr>
              <a:t>Boolean</a:t>
            </a:r>
            <a:r>
              <a:rPr lang="en-US" sz="2800" dirty="0" smtClean="0"/>
              <a:t> (bool)</a:t>
            </a:r>
          </a:p>
          <a:p>
            <a:r>
              <a:rPr lang="en-US" sz="2800" dirty="0" smtClean="0">
                <a:solidFill>
                  <a:schemeClr val="accent4"/>
                </a:solidFill>
              </a:rPr>
              <a:t>String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764450"/>
            <a:ext cx="4343400" cy="427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 number value</a:t>
            </a:r>
          </a:p>
          <a:p>
            <a:pPr marL="0" indent="0">
              <a:buNone/>
            </a:pPr>
            <a:r>
              <a:rPr lang="en-US" sz="2800" dirty="0" smtClean="0"/>
              <a:t>True or False</a:t>
            </a:r>
          </a:p>
          <a:p>
            <a:pPr marL="0" indent="0">
              <a:buNone/>
            </a:pPr>
            <a:r>
              <a:rPr lang="en-US" sz="2800" dirty="0" smtClean="0"/>
              <a:t>Letters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156" t="37500" r="75769" b="54167"/>
          <a:stretch/>
        </p:blipFill>
        <p:spPr>
          <a:xfrm>
            <a:off x="3352800" y="3984680"/>
            <a:ext cx="5219700" cy="187036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038600" y="4038600"/>
            <a:ext cx="914400" cy="4572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187780" y="4462662"/>
            <a:ext cx="2136820" cy="4572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79408" y="4965629"/>
            <a:ext cx="1435592" cy="37829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48200" y="5424804"/>
            <a:ext cx="1371600" cy="45720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Statement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57" t="45822" r="75769" b="45900"/>
          <a:stretch/>
        </p:blipFill>
        <p:spPr>
          <a:xfrm>
            <a:off x="2827734" y="1828800"/>
            <a:ext cx="6536531" cy="3352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8318" y="5407152"/>
            <a:ext cx="12043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curly brackets define what will happen if the if statement is true.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9029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228" y="2362200"/>
            <a:ext cx="6837543" cy="26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1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8" t="8491" r="13036" b="4489"/>
          <a:stretch/>
        </p:blipFill>
        <p:spPr>
          <a:xfrm>
            <a:off x="6934200" y="1371600"/>
            <a:ext cx="4495800" cy="3124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828800"/>
            <a:ext cx="4800600" cy="4267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Make yourself a map.</a:t>
            </a:r>
          </a:p>
          <a:p>
            <a:r>
              <a:rPr lang="en-US" sz="3200" dirty="0" smtClean="0"/>
              <a:t>Number your positions.</a:t>
            </a:r>
            <a:endParaRPr lang="en-US" sz="32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943600" y="2819400"/>
            <a:ext cx="1828800" cy="3810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06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the Key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If you have the Key, you can open the door.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1124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5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10820400" cy="4267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		“=“ is setting the value. “==“ is asking if it is equal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 smtClean="0"/>
              <a:t>Ex: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 smtClean="0"/>
              <a:t> 	pos = 2;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 smtClean="0"/>
              <a:t>	if (pos ==2)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	</a:t>
            </a:r>
            <a:r>
              <a:rPr lang="en-US" sz="3200" dirty="0" smtClean="0"/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		</a:t>
            </a:r>
            <a:r>
              <a:rPr lang="en-US" sz="3200" dirty="0" smtClean="0"/>
              <a:t>[Insert code here];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	</a:t>
            </a:r>
            <a:r>
              <a:rPr lang="en-US" sz="3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540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514600"/>
            <a:ext cx="9144000" cy="1143000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68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three things we need for our program?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83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/>
              <a:t>p</a:t>
            </a:r>
            <a:r>
              <a:rPr lang="en-US" dirty="0" smtClean="0"/>
              <a:t>lay our game!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6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Project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209800"/>
            <a:ext cx="2800350" cy="4133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524000"/>
            <a:ext cx="7519639" cy="5181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38200" y="4648200"/>
            <a:ext cx="783605" cy="2286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29200" y="2636520"/>
            <a:ext cx="914400" cy="22860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324600" y="2583180"/>
            <a:ext cx="1295400" cy="33528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86400" y="5562600"/>
            <a:ext cx="685800" cy="25908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What are the three types of variable that we used and what do they mean?</a:t>
            </a:r>
          </a:p>
          <a:p>
            <a:r>
              <a:rPr lang="en-US" sz="3200" dirty="0" smtClean="0"/>
              <a:t>What does an “if statement” do?</a:t>
            </a:r>
          </a:p>
          <a:p>
            <a:r>
              <a:rPr lang="en-US" sz="3200" dirty="0" smtClean="0"/>
              <a:t>What is a “while loop”?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349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text adventure is a great way to learn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11430000" cy="4267200"/>
          </a:xfrm>
        </p:spPr>
        <p:txBody>
          <a:bodyPr>
            <a:noAutofit/>
          </a:bodyPr>
          <a:lstStyle/>
          <a:p>
            <a:r>
              <a:rPr lang="en-US" sz="3200" dirty="0" smtClean="0"/>
              <a:t>You only need to learn 3 programming concepts</a:t>
            </a:r>
          </a:p>
          <a:p>
            <a:r>
              <a:rPr lang="en-US" sz="3200" dirty="0" smtClean="0"/>
              <a:t>It is very repetitive, which is great for learning and memorization</a:t>
            </a:r>
          </a:p>
          <a:p>
            <a:r>
              <a:rPr lang="en-US" sz="3200" dirty="0" smtClean="0"/>
              <a:t>You can build games that are very small or extremely large</a:t>
            </a:r>
          </a:p>
          <a:p>
            <a:r>
              <a:rPr lang="en-US" sz="3200" dirty="0" smtClean="0"/>
              <a:t>You don’t have to know how to build graphics, so it is easy</a:t>
            </a:r>
          </a:p>
          <a:p>
            <a:r>
              <a:rPr lang="en-US" sz="3200" dirty="0" smtClean="0"/>
              <a:t>Text adventure is an old but creative and fun type of game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263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De-bug-</a:t>
            </a:r>
            <a:r>
              <a:rPr lang="en-US" dirty="0" err="1" smtClean="0"/>
              <a:t>ing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Red, squiggly lines!</a:t>
            </a:r>
          </a:p>
          <a:p>
            <a:r>
              <a:rPr lang="en-US" sz="3200" dirty="0" smtClean="0"/>
              <a:t>No syntax errors</a:t>
            </a:r>
          </a:p>
          <a:p>
            <a:r>
              <a:rPr lang="en-US" sz="3200" dirty="0" smtClean="0"/>
              <a:t>breakpoints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5266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do to expand our game?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8" t="8491" r="13036" b="4489"/>
          <a:stretch/>
        </p:blipFill>
        <p:spPr>
          <a:xfrm>
            <a:off x="0" y="1828800"/>
            <a:ext cx="6469565" cy="4495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905000"/>
            <a:ext cx="5438062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0" y="61722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And what’s next?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9220200" y="5638800"/>
            <a:ext cx="609600" cy="83820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63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Advice to Parents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Computers can still be fun with out graphics.</a:t>
            </a:r>
          </a:p>
          <a:p>
            <a:r>
              <a:rPr lang="en-US" sz="3200" dirty="0" smtClean="0"/>
              <a:t>Plan your game before you code</a:t>
            </a:r>
          </a:p>
          <a:p>
            <a:r>
              <a:rPr lang="en-US" sz="3200" smtClean="0"/>
              <a:t>Repetition </a:t>
            </a:r>
            <a:r>
              <a:rPr lang="en-US" sz="3200" dirty="0" smtClean="0"/>
              <a:t>needs to happen for creativity to happen.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4747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971800"/>
            <a:ext cx="10058400" cy="8382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Intro to Programing with</a:t>
            </a:r>
            <a:endParaRPr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800600"/>
            <a:ext cx="10058400" cy="685800"/>
          </a:xfrm>
        </p:spPr>
        <p:txBody>
          <a:bodyPr/>
          <a:lstStyle/>
          <a:p>
            <a:r>
              <a:rPr lang="en-US" dirty="0" err="1" smtClean="0"/>
              <a:t>EmilyPrograms</a:t>
            </a:r>
            <a:endParaRPr lang="en-US" dirty="0" smtClean="0"/>
          </a:p>
          <a:p>
            <a:r>
              <a:rPr lang="en-US" dirty="0" smtClean="0"/>
              <a:t>That Conference 2015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3810000"/>
            <a:ext cx="79248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5400" dirty="0">
                <a:latin typeface="+mj-lt"/>
                <a:ea typeface="+mj-ea"/>
                <a:cs typeface="+mj-cs"/>
              </a:rPr>
              <a:t>Text Adventure Games</a:t>
            </a: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Adventure is great for kids!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Pedagogy [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effectLst/>
              </a:rPr>
              <a:t>ped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/>
              </a:rPr>
              <a:t>-uh-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effectLst/>
              </a:rPr>
              <a:t>goh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/>
              </a:rPr>
              <a:t>-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effectLst/>
              </a:rPr>
              <a:t>jee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/>
              </a:rPr>
              <a:t>]</a:t>
            </a:r>
            <a:r>
              <a:rPr lang="en-US" sz="3200" dirty="0" smtClean="0">
                <a:effectLst/>
              </a:rPr>
              <a:t> the techniques and methods used to teach children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Andragogy [an-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druh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goh-jee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]</a:t>
            </a:r>
            <a:r>
              <a:rPr lang="en-US" sz="3200" dirty="0"/>
              <a:t> the techniques and methods used to teach </a:t>
            </a:r>
            <a:r>
              <a:rPr lang="en-US" sz="3200" dirty="0" smtClean="0"/>
              <a:t>adults</a:t>
            </a:r>
          </a:p>
          <a:p>
            <a:r>
              <a:rPr lang="en-US" sz="3200" dirty="0" smtClean="0"/>
              <a:t>Kids learn through repetition, adults learn through relating to past experience</a:t>
            </a:r>
          </a:p>
          <a:p>
            <a:r>
              <a:rPr lang="en-US" sz="3200" dirty="0" smtClean="0"/>
              <a:t>There are (4 other aspects too)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567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Only expert Lego programmer could build this without instructions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78864"/>
            <a:ext cx="8229599" cy="435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70373" y="6550224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Courtesy of  LEGO.com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76400" y="5750602"/>
            <a:ext cx="8229600" cy="78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(Equivalent of Software Architect)</a:t>
            </a:r>
          </a:p>
        </p:txBody>
      </p:sp>
    </p:spTree>
    <p:extLst>
      <p:ext uri="{BB962C8B-B14F-4D97-AF65-F5344CB8AC3E}">
        <p14:creationId xmlns:p14="http://schemas.microsoft.com/office/powerpoint/2010/main" val="237649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25.media.tumblr.com/tumblr_kpk62v4vTT1qzus6vo1_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92298"/>
            <a:ext cx="7467600" cy="497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71800" y="6211670"/>
            <a:ext cx="632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http://davereed.tumblr.com/post/189443481/lego-star-trek</a:t>
            </a:r>
            <a:endParaRPr lang="en-US" dirty="0"/>
          </a:p>
          <a:p>
            <a:r>
              <a:rPr lang="en-US" dirty="0">
                <a:hlinkClick r:id="rId4"/>
              </a:rPr>
              <a:t>http://web.me.com/happywaffle/Legoprise/Home.html</a:t>
            </a:r>
            <a:endParaRPr lang="en-US" dirty="0"/>
          </a:p>
        </p:txBody>
      </p:sp>
      <p:pic>
        <p:nvPicPr>
          <p:cNvPr id="2052" name="Picture 4" descr="http://web.me.com/happywaffle/Legoprise/Home_files/3534465486_57d248c3dc_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52400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16118"/>
            <a:ext cx="5943600" cy="1076180"/>
          </a:xfrm>
        </p:spPr>
        <p:txBody>
          <a:bodyPr>
            <a:normAutofit/>
          </a:bodyPr>
          <a:lstStyle/>
          <a:p>
            <a:r>
              <a:rPr lang="en-US" dirty="0" smtClean="0"/>
              <a:t>How do you Learn Enterprise Architecture?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88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85747"/>
            <a:ext cx="9144000" cy="666751"/>
          </a:xfrm>
        </p:spPr>
        <p:txBody>
          <a:bodyPr/>
          <a:lstStyle/>
          <a:p>
            <a:r>
              <a:rPr lang="en-US" dirty="0" smtClean="0"/>
              <a:t>Step by Step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219200"/>
            <a:ext cx="5772150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70373" y="6550224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Courtesy of  LEGO.com</a:t>
            </a:r>
          </a:p>
        </p:txBody>
      </p:sp>
    </p:spTree>
    <p:extLst>
      <p:ext uri="{BB962C8B-B14F-4D97-AF65-F5344CB8AC3E}">
        <p14:creationId xmlns:p14="http://schemas.microsoft.com/office/powerpoint/2010/main" val="117249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9144000" cy="1143000"/>
          </a:xfrm>
        </p:spPr>
        <p:txBody>
          <a:bodyPr/>
          <a:lstStyle/>
          <a:p>
            <a:r>
              <a:rPr lang="en-US" dirty="0" smtClean="0"/>
              <a:t>How Kids Learn Legos</a:t>
            </a:r>
            <a:endParaRPr lang="en-US" dirty="0"/>
          </a:p>
        </p:txBody>
      </p:sp>
      <p:pic>
        <p:nvPicPr>
          <p:cNvPr id="3074" name="Picture 2" descr="C:\Users\Scott\Pictures\From NOKIA Lumia 900\Camera roll\WP_00000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95400"/>
            <a:ext cx="7065818" cy="529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84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9144000" cy="1143000"/>
          </a:xfrm>
        </p:spPr>
        <p:txBody>
          <a:bodyPr/>
          <a:lstStyle/>
          <a:p>
            <a:r>
              <a:rPr lang="en-US" dirty="0" smtClean="0"/>
              <a:t>Once You Get the Fundamentals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5" y="1336964"/>
            <a:ext cx="7658100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363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0</TotalTime>
  <Words>431</Words>
  <Application>Microsoft Office PowerPoint</Application>
  <PresentationFormat>Widescreen</PresentationFormat>
  <Paragraphs>79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Candara</vt:lpstr>
      <vt:lpstr>Consolas</vt:lpstr>
      <vt:lpstr>Tech Computer 16x9</vt:lpstr>
      <vt:lpstr>PowerPoint Presentation</vt:lpstr>
      <vt:lpstr>PowerPoint Presentation</vt:lpstr>
      <vt:lpstr>Intro to Programing with</vt:lpstr>
      <vt:lpstr>Text Adventure is great for kids!</vt:lpstr>
      <vt:lpstr>Only expert Lego programmer could build this without instructions</vt:lpstr>
      <vt:lpstr>How do you Learn Enterprise Architecture?</vt:lpstr>
      <vt:lpstr>Step by Step</vt:lpstr>
      <vt:lpstr>How Kids Learn Legos</vt:lpstr>
      <vt:lpstr>Once You Get the Fundamentals</vt:lpstr>
      <vt:lpstr>Then you can really ROCK! </vt:lpstr>
      <vt:lpstr>What is a Text Adventure Game?</vt:lpstr>
      <vt:lpstr>Getting Started –  Visual Studio Community Edition</vt:lpstr>
      <vt:lpstr>What we need</vt:lpstr>
      <vt:lpstr>What is a Variable?</vt:lpstr>
      <vt:lpstr>What type of Variables we will use?</vt:lpstr>
      <vt:lpstr>If Statement</vt:lpstr>
      <vt:lpstr>While Loop</vt:lpstr>
      <vt:lpstr>How to Get Started</vt:lpstr>
      <vt:lpstr>How does the Key work?</vt:lpstr>
      <vt:lpstr>Tip</vt:lpstr>
      <vt:lpstr>Any Questions?</vt:lpstr>
      <vt:lpstr>What are the three things we need for our program?</vt:lpstr>
      <vt:lpstr>Let’s play our game!</vt:lpstr>
      <vt:lpstr>New Project</vt:lpstr>
      <vt:lpstr>Review…</vt:lpstr>
      <vt:lpstr>Why text adventure is a great way to learn programming</vt:lpstr>
      <vt:lpstr>De-bug-ing!</vt:lpstr>
      <vt:lpstr>What can we do to expand our game?</vt:lpstr>
      <vt:lpstr>Advice to Parents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2015-08-06T00:54:41Z</dcterms:created>
  <dcterms:modified xsi:type="dcterms:W3CDTF">2015-08-12T01:14:45Z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TC029010269991</vt:lpwstr>
  </property>
</Properties>
</file>